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colombiano.com/BancoConocimiento/T/toni_kroos_cambiaria_el_bayern_de_guardiola_por_un_equipo_ingles/toni_kroos_cambiaria_el_bayern_de_guardiola_por_un_equipo_ingles.as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tiempo.com/mundo/africa/ley-antigay-en-uganda-frica-_13636646-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mana.com/especiales/parque-apaporis-mina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27564" y="1380068"/>
            <a:ext cx="9175459" cy="2616199"/>
          </a:xfrm>
        </p:spPr>
        <p:txBody>
          <a:bodyPr/>
          <a:lstStyle/>
          <a:p>
            <a:r>
              <a:rPr lang="es-CO" b="1" dirty="0" smtClean="0"/>
              <a:t>Como escribir para la web</a:t>
            </a:r>
            <a:endParaRPr lang="es-CO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b="1" dirty="0"/>
              <a:t>Capítulo </a:t>
            </a:r>
            <a:r>
              <a:rPr lang="es-CO" b="1" dirty="0" smtClean="0"/>
              <a:t>3</a:t>
            </a:r>
          </a:p>
          <a:p>
            <a:r>
              <a:rPr lang="es-CO" dirty="0" smtClean="0"/>
              <a:t>Sebastián Vásquez Pareja</a:t>
            </a:r>
          </a:p>
          <a:p>
            <a:r>
              <a:rPr lang="es-CO" dirty="0" smtClean="0"/>
              <a:t>Simón Villegas Sánchez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5815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Nivel Básico </a:t>
            </a:r>
            <a:endParaRPr lang="es-CO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15" y="2147156"/>
            <a:ext cx="6296904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3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5874" y="1274617"/>
            <a:ext cx="10122335" cy="4139047"/>
          </a:xfrm>
        </p:spPr>
        <p:txBody>
          <a:bodyPr>
            <a:noAutofit/>
          </a:bodyPr>
          <a:lstStyle/>
          <a:p>
            <a:pPr algn="just"/>
            <a:r>
              <a:rPr lang="es-CO" sz="2800" dirty="0" smtClean="0"/>
              <a:t>Esta noticia pertenece al nivel básico porque está realizada según la estructura de la pirámide invertida llevando un lead, cuerpo y detalles.  Se realiza un ejercicio de jerarquización de la información y tiene un contenido lineal</a:t>
            </a:r>
            <a:r>
              <a:rPr lang="es-CO" sz="2800" dirty="0" smtClean="0"/>
              <a:t>. </a:t>
            </a:r>
          </a:p>
          <a:p>
            <a:pPr algn="just"/>
            <a:endParaRPr lang="es-CO" sz="2800" dirty="0"/>
          </a:p>
          <a:p>
            <a:pPr algn="just"/>
            <a:endParaRPr lang="es-CO" sz="2800" dirty="0" smtClean="0"/>
          </a:p>
          <a:p>
            <a:pPr algn="just"/>
            <a:r>
              <a:rPr lang="es-CO" sz="2800" dirty="0" smtClean="0"/>
              <a:t>Enlace</a:t>
            </a:r>
            <a:r>
              <a:rPr lang="es-CO" sz="2800" dirty="0"/>
              <a:t>: </a:t>
            </a:r>
            <a:r>
              <a:rPr lang="es-CO" sz="2800" dirty="0">
                <a:hlinkClick r:id="rId2"/>
              </a:rPr>
              <a:t>http://</a:t>
            </a:r>
            <a:r>
              <a:rPr lang="es-CO" sz="2800" dirty="0" smtClean="0">
                <a:hlinkClick r:id="rId2"/>
              </a:rPr>
              <a:t>www.elcolombiano.com/BancoConocimiento/T/toni_kroos_cambiaria_el_bayern_de_guardiola_por_un_equipo_ingles/toni_kroos_cambiaria_el_bayern_de_guardiola_por_un_equipo_ingles.asp</a:t>
            </a:r>
            <a:r>
              <a:rPr lang="es-CO" sz="2800" dirty="0" smtClean="0"/>
              <a:t>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43614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Segundo nivel</a:t>
            </a:r>
            <a:endParaRPr lang="es-CO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81" y="2911983"/>
            <a:ext cx="5724525" cy="3276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37" y="2303317"/>
            <a:ext cx="4215466" cy="35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3527" y="1596735"/>
            <a:ext cx="10018713" cy="3124201"/>
          </a:xfrm>
        </p:spPr>
        <p:txBody>
          <a:bodyPr>
            <a:noAutofit/>
          </a:bodyPr>
          <a:lstStyle/>
          <a:p>
            <a:pPr algn="just"/>
            <a:r>
              <a:rPr lang="es-CO" sz="3200" dirty="0" smtClean="0"/>
              <a:t>Esta noticia pertenece al segundo nivel puesto que está dividida en bloques temáticos que conservan cierta independencia entre párrafos</a:t>
            </a:r>
            <a:r>
              <a:rPr lang="es-CO" sz="3200" dirty="0" smtClean="0"/>
              <a:t>. </a:t>
            </a:r>
          </a:p>
          <a:p>
            <a:pPr marL="0" indent="0" algn="just">
              <a:buNone/>
            </a:pPr>
            <a:endParaRPr lang="es-CO" sz="3200" dirty="0" smtClean="0"/>
          </a:p>
          <a:p>
            <a:pPr algn="just"/>
            <a:r>
              <a:rPr lang="es-CO" sz="3200" dirty="0"/>
              <a:t>Enlace: </a:t>
            </a:r>
            <a:r>
              <a:rPr lang="es-CO" sz="3200" dirty="0">
                <a:hlinkClick r:id="rId2"/>
              </a:rPr>
              <a:t>http://www.eltiempo.com/mundo/africa/ley-antigay-en-uganda-frica-_</a:t>
            </a:r>
            <a:r>
              <a:rPr lang="es-CO" sz="3200" dirty="0" smtClean="0">
                <a:hlinkClick r:id="rId2"/>
              </a:rPr>
              <a:t>13636646-4</a:t>
            </a:r>
            <a:r>
              <a:rPr lang="es-CO" sz="3200" dirty="0" smtClean="0"/>
              <a:t>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68109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09" y="1963249"/>
            <a:ext cx="9501818" cy="438103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Tercer nivel</a:t>
            </a:r>
            <a:endParaRPr lang="es-CO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994" y="3424903"/>
            <a:ext cx="4180112" cy="270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1472044"/>
            <a:ext cx="10018713" cy="312420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O" sz="3200" dirty="0" smtClean="0"/>
              <a:t>Este trabaj0 pertenece al tercer nivel, porque maneja hipertextualidad en sus contenidos y se aprovecha de todas las alternativas que ofrece la web para su presentación, tales como audio, videos e interacción por redes sociales</a:t>
            </a:r>
            <a:r>
              <a:rPr lang="es-CO" sz="3200" dirty="0" smtClean="0"/>
              <a:t>. </a:t>
            </a:r>
          </a:p>
          <a:p>
            <a:pPr algn="just"/>
            <a:endParaRPr lang="es-CO" sz="3200" dirty="0"/>
          </a:p>
          <a:p>
            <a:pPr algn="just"/>
            <a:r>
              <a:rPr lang="es-CO" sz="3200" dirty="0"/>
              <a:t>Enlace: </a:t>
            </a:r>
            <a:r>
              <a:rPr lang="es-CO" sz="3200" dirty="0">
                <a:hlinkClick r:id="rId2"/>
              </a:rPr>
              <a:t>http://</a:t>
            </a:r>
            <a:r>
              <a:rPr lang="es-CO" sz="3200" dirty="0" smtClean="0">
                <a:hlinkClick r:id="rId2"/>
              </a:rPr>
              <a:t>www.semana.com/especiales/parque-apaporis-mina/index.html</a:t>
            </a:r>
            <a:r>
              <a:rPr lang="es-CO" sz="3200" dirty="0" smtClean="0"/>
              <a:t> </a:t>
            </a:r>
          </a:p>
          <a:p>
            <a:pPr algn="just"/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4202421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TC103457496[[fn=Paralaje]]</Template>
  <TotalTime>22</TotalTime>
  <Words>134</Words>
  <Application>Microsoft Office PowerPoint</Application>
  <PresentationFormat>Panorámica</PresentationFormat>
  <Paragraphs>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Corbel</vt:lpstr>
      <vt:lpstr>Parallax</vt:lpstr>
      <vt:lpstr>Como escribir para la web</vt:lpstr>
      <vt:lpstr>Nivel Básico </vt:lpstr>
      <vt:lpstr>Presentación de PowerPoint</vt:lpstr>
      <vt:lpstr>Segundo nivel</vt:lpstr>
      <vt:lpstr>Presentación de PowerPoint</vt:lpstr>
      <vt:lpstr>Tercer nivel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escribir para la web</dc:title>
  <dc:creator>1</dc:creator>
  <cp:lastModifiedBy>1</cp:lastModifiedBy>
  <cp:revision>5</cp:revision>
  <dcterms:created xsi:type="dcterms:W3CDTF">2014-03-12T15:05:23Z</dcterms:created>
  <dcterms:modified xsi:type="dcterms:W3CDTF">2014-03-12T15:37:55Z</dcterms:modified>
</cp:coreProperties>
</file>